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56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2" autoAdjust="0"/>
  </p:normalViewPr>
  <p:slideViewPr>
    <p:cSldViewPr snapToGrid="0">
      <p:cViewPr>
        <p:scale>
          <a:sx n="66" d="100"/>
          <a:sy n="66" d="100"/>
        </p:scale>
        <p:origin x="2274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C770C-A2B0-4B2C-BFB6-E58D88A0E9D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A5668-95A8-4558-A86A-499E320D8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8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A5668-95A8-4558-A86A-499E320D881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0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A5668-95A8-4558-A86A-499E320D881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1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A5668-95A8-4558-A86A-499E320D881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11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A5668-95A8-4558-A86A-499E320D881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19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A5668-95A8-4558-A86A-499E320D881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26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3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78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87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77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05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2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53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1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32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1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96A37-42A1-4F42-940E-6F6624A3707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5C188-904A-49E2-9E61-2159B0EF5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6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096" t="25202" r="33968" b="47252"/>
          <a:stretch/>
        </p:blipFill>
        <p:spPr>
          <a:xfrm>
            <a:off x="6405820" y="3316515"/>
            <a:ext cx="5517046" cy="21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46" t="28571" r="34603" b="26300"/>
          <a:stretch/>
        </p:blipFill>
        <p:spPr>
          <a:xfrm>
            <a:off x="1044935" y="319315"/>
            <a:ext cx="10097796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8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28" t="28258" r="33143" b="19619"/>
          <a:stretch/>
        </p:blipFill>
        <p:spPr>
          <a:xfrm>
            <a:off x="1553028" y="145144"/>
            <a:ext cx="9144001" cy="643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1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301" t="31356" r="35159" b="25274"/>
          <a:stretch/>
        </p:blipFill>
        <p:spPr>
          <a:xfrm>
            <a:off x="870857" y="130629"/>
            <a:ext cx="10576203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25" t="30330" r="34048" b="21318"/>
          <a:stretch/>
        </p:blipFill>
        <p:spPr>
          <a:xfrm>
            <a:off x="1233715" y="319313"/>
            <a:ext cx="9390742" cy="628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143" t="28425" r="33491" b="26447"/>
          <a:stretch/>
        </p:blipFill>
        <p:spPr>
          <a:xfrm>
            <a:off x="1016000" y="333826"/>
            <a:ext cx="9957177" cy="61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143" t="28132" r="33174" b="34333"/>
          <a:stretch/>
        </p:blipFill>
        <p:spPr>
          <a:xfrm>
            <a:off x="624116" y="507999"/>
            <a:ext cx="10793352" cy="55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064" t="30036" r="33413" b="38315"/>
          <a:stretch/>
        </p:blipFill>
        <p:spPr>
          <a:xfrm>
            <a:off x="464456" y="725714"/>
            <a:ext cx="11377591" cy="493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984" t="31648" r="34206" b="24543"/>
          <a:stretch/>
        </p:blipFill>
        <p:spPr>
          <a:xfrm>
            <a:off x="1059542" y="290286"/>
            <a:ext cx="10017189" cy="61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78" t="31795" r="35873" b="32455"/>
          <a:stretch/>
        </p:blipFill>
        <p:spPr>
          <a:xfrm>
            <a:off x="754743" y="449943"/>
            <a:ext cx="10652415" cy="56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905" t="30330" r="33175" b="28352"/>
          <a:stretch/>
        </p:blipFill>
        <p:spPr>
          <a:xfrm>
            <a:off x="928913" y="464457"/>
            <a:ext cx="10666249" cy="59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222" t="30329" r="35159" b="20440"/>
          <a:stretch/>
        </p:blipFill>
        <p:spPr>
          <a:xfrm>
            <a:off x="1074056" y="0"/>
            <a:ext cx="9506858" cy="67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87" t="31502" r="33492" b="20879"/>
          <a:stretch/>
        </p:blipFill>
        <p:spPr>
          <a:xfrm>
            <a:off x="1291772" y="188684"/>
            <a:ext cx="9797142" cy="633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936" t="30330" r="35635" b="23516"/>
          <a:stretch/>
        </p:blipFill>
        <p:spPr>
          <a:xfrm>
            <a:off x="1262743" y="159657"/>
            <a:ext cx="9724572" cy="66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461" t="32234" r="34921" b="33627"/>
          <a:stretch/>
        </p:blipFill>
        <p:spPr>
          <a:xfrm>
            <a:off x="333828" y="551541"/>
            <a:ext cx="11633607" cy="571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4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08" t="31941" r="34285" b="24395"/>
          <a:stretch/>
        </p:blipFill>
        <p:spPr>
          <a:xfrm>
            <a:off x="972456" y="406399"/>
            <a:ext cx="10348687" cy="62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26" t="31502" r="35714" b="28205"/>
          <a:stretch/>
        </p:blipFill>
        <p:spPr>
          <a:xfrm>
            <a:off x="754742" y="232227"/>
            <a:ext cx="10712067" cy="62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301" t="32088" r="35476" b="34505"/>
          <a:stretch/>
        </p:blipFill>
        <p:spPr>
          <a:xfrm>
            <a:off x="508001" y="377370"/>
            <a:ext cx="11434898" cy="5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143" t="33114" r="36298" b="35531"/>
          <a:stretch/>
        </p:blipFill>
        <p:spPr>
          <a:xfrm>
            <a:off x="186659" y="856344"/>
            <a:ext cx="11497342" cy="53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26" t="30037" r="34762" b="25568"/>
          <a:stretch/>
        </p:blipFill>
        <p:spPr>
          <a:xfrm>
            <a:off x="1132114" y="290285"/>
            <a:ext cx="10014858" cy="626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78" t="28132" r="34285" b="19267"/>
          <a:stretch/>
        </p:blipFill>
        <p:spPr>
          <a:xfrm>
            <a:off x="1477426" y="174173"/>
            <a:ext cx="8619139" cy="6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26" t="29597" r="34603" b="25275"/>
          <a:stretch/>
        </p:blipFill>
        <p:spPr>
          <a:xfrm>
            <a:off x="1059543" y="217713"/>
            <a:ext cx="9710623" cy="61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461" t="29546" r="37063" b="18242"/>
          <a:stretch/>
        </p:blipFill>
        <p:spPr>
          <a:xfrm>
            <a:off x="1843315" y="65314"/>
            <a:ext cx="8520558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381" t="30769" r="34603" b="21319"/>
          <a:stretch/>
        </p:blipFill>
        <p:spPr>
          <a:xfrm>
            <a:off x="1200956" y="0"/>
            <a:ext cx="9801317" cy="66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381" t="30037" r="36269" b="27829"/>
          <a:stretch/>
        </p:blipFill>
        <p:spPr>
          <a:xfrm>
            <a:off x="1494971" y="0"/>
            <a:ext cx="10101943" cy="63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46" t="30036" r="34047" b="22491"/>
          <a:stretch/>
        </p:blipFill>
        <p:spPr>
          <a:xfrm>
            <a:off x="1233715" y="362857"/>
            <a:ext cx="9903089" cy="64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</Words>
  <Application>Microsoft Office PowerPoint</Application>
  <PresentationFormat>Широкоэкранный</PresentationFormat>
  <Paragraphs>5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Teacher</cp:lastModifiedBy>
  <cp:revision>4</cp:revision>
  <dcterms:created xsi:type="dcterms:W3CDTF">2023-01-25T08:02:36Z</dcterms:created>
  <dcterms:modified xsi:type="dcterms:W3CDTF">2023-01-25T08:44:07Z</dcterms:modified>
</cp:coreProperties>
</file>